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 autoAdjust="0"/>
    <p:restoredTop sz="94660"/>
  </p:normalViewPr>
  <p:slideViewPr>
    <p:cSldViewPr snapToGrid="0">
      <p:cViewPr varScale="1">
        <p:scale>
          <a:sx n="78" d="100"/>
          <a:sy n="78" d="100"/>
        </p:scale>
        <p:origin x="96" y="1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0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52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62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49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680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24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9665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41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35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3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88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623ED-AD3C-4FD4-8DCA-FB66A7269A5A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39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620039" y="869173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798" y="1294305"/>
            <a:ext cx="5286375" cy="27336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6279846" y="3091876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6279846" y="2875852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630117" y="23924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1062165" y="25785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5693964" y="402798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err="1">
                <a:solidFill>
                  <a:schemeClr val="tx1"/>
                </a:solidFill>
              </a:rPr>
              <a:t>Paweł</a:t>
            </a:r>
            <a:r>
              <a:rPr lang="en-GB" sz="1100" dirty="0">
                <a:solidFill>
                  <a:schemeClr val="tx1"/>
                </a:solidFill>
              </a:rPr>
              <a:t> </a:t>
            </a:r>
            <a:r>
              <a:rPr lang="en-GB" sz="1100" dirty="0" err="1">
                <a:solidFill>
                  <a:schemeClr val="tx1"/>
                </a:solidFill>
              </a:rPr>
              <a:t>Buczek</a:t>
            </a:r>
            <a:r>
              <a:rPr lang="en-GB" sz="1100" dirty="0" smtClean="0">
                <a:solidFill>
                  <a:schemeClr val="tx1"/>
                </a:solidFill>
              </a:rPr>
              <a:t>,  </a:t>
            </a:r>
            <a:r>
              <a:rPr lang="en-GB" sz="1100" dirty="0">
                <a:solidFill>
                  <a:schemeClr val="tx1"/>
                </a:solidFill>
              </a:rPr>
              <a:t>Arthur Ernst, and Leonid M. </a:t>
            </a:r>
            <a:r>
              <a:rPr lang="en-GB" sz="1100" dirty="0" err="1" smtClean="0">
                <a:solidFill>
                  <a:schemeClr val="tx1"/>
                </a:solidFill>
              </a:rPr>
              <a:t>Sandratskii</a:t>
            </a:r>
            <a:r>
              <a:rPr lang="en-GB" sz="1100" dirty="0" smtClean="0">
                <a:solidFill>
                  <a:schemeClr val="tx1"/>
                </a:solidFill>
              </a:rPr>
              <a:t>. Different </a:t>
            </a:r>
            <a:r>
              <a:rPr lang="en-GB" sz="1100" dirty="0">
                <a:solidFill>
                  <a:schemeClr val="tx1"/>
                </a:solidFill>
              </a:rPr>
              <a:t>dimensionality trends in the </a:t>
            </a:r>
            <a:r>
              <a:rPr lang="en-GB" sz="1100" dirty="0" smtClean="0">
                <a:solidFill>
                  <a:schemeClr val="tx1"/>
                </a:solidFill>
              </a:rPr>
              <a:t>Landau </a:t>
            </a:r>
            <a:r>
              <a:rPr lang="en-GB" sz="1100" dirty="0">
                <a:solidFill>
                  <a:schemeClr val="tx1"/>
                </a:solidFill>
              </a:rPr>
              <a:t>damping of </a:t>
            </a:r>
            <a:r>
              <a:rPr lang="en-GB" sz="1100" dirty="0" err="1">
                <a:solidFill>
                  <a:schemeClr val="tx1"/>
                </a:solidFill>
              </a:rPr>
              <a:t>magnons</a:t>
            </a:r>
            <a:r>
              <a:rPr lang="en-GB" sz="1100" dirty="0">
                <a:solidFill>
                  <a:schemeClr val="tx1"/>
                </a:solidFill>
              </a:rPr>
              <a:t> in   iron, cobalt, and nickel: </a:t>
            </a:r>
            <a:r>
              <a:rPr lang="en-GB" sz="1100" dirty="0" smtClean="0">
                <a:solidFill>
                  <a:schemeClr val="tx1"/>
                </a:solidFill>
              </a:rPr>
              <a:t>Time-dependent </a:t>
            </a:r>
            <a:r>
              <a:rPr lang="en-GB" sz="1100" dirty="0">
                <a:solidFill>
                  <a:schemeClr val="tx1"/>
                </a:solidFill>
              </a:rPr>
              <a:t>density functional study. </a:t>
            </a:r>
            <a:r>
              <a:rPr lang="en-GB" sz="1100" dirty="0" smtClean="0">
                <a:solidFill>
                  <a:schemeClr val="tx1"/>
                </a:solidFill>
              </a:rPr>
              <a:t>PhysRevB.84 (174418) (2011).</a:t>
            </a:r>
            <a:endParaRPr lang="en-GB" sz="11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071934" y="3379908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751014" y="30593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00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93145" y="4172400"/>
            <a:ext cx="2700000" cy="2700000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22901" y="4186800"/>
            <a:ext cx="2700000" cy="270000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749754" y="4172400"/>
            <a:ext cx="2700000" cy="270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6607" y="4158000"/>
            <a:ext cx="2700000" cy="27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1692" y="1122026"/>
            <a:ext cx="2700000" cy="270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7914" y="1122026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4144" y="1122026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0283" y="1122026"/>
            <a:ext cx="2700000" cy="270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5861" y="397565"/>
            <a:ext cx="945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Comparing Kun cuts with linear interpolation setting missing points to 0 (used in interpolation to 0)</a:t>
            </a:r>
          </a:p>
          <a:p>
            <a:r>
              <a:rPr lang="en-GB" dirty="0" smtClean="0"/>
              <a:t>or to </a:t>
            </a:r>
            <a:r>
              <a:rPr lang="en-GB" dirty="0" err="1" smtClean="0"/>
              <a:t>NaN</a:t>
            </a:r>
            <a:r>
              <a:rPr lang="en-GB" dirty="0" smtClean="0"/>
              <a:t> (points deleted). </a:t>
            </a:r>
            <a:r>
              <a:rPr lang="en-GB" dirty="0" err="1" smtClean="0"/>
              <a:t>Qh,Qk</a:t>
            </a:r>
            <a:r>
              <a:rPr lang="en-GB" dirty="0" smtClean="0"/>
              <a:t> plain, </a:t>
            </a:r>
            <a:r>
              <a:rPr lang="en-GB" dirty="0" err="1" smtClean="0"/>
              <a:t>Ql</a:t>
            </a:r>
            <a:r>
              <a:rPr lang="en-GB" dirty="0" smtClean="0"/>
              <a:t>= 0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77" y="1122026"/>
            <a:ext cx="2700000" cy="27000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71060" y="1327722"/>
            <a:ext cx="10218665" cy="369332"/>
            <a:chOff x="371060" y="1327722"/>
            <a:chExt cx="10218665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  <p:pic>
        <p:nvPicPr>
          <p:cNvPr id="17" name="Picture 16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18720" y="4143600"/>
            <a:ext cx="2700000" cy="27144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375178" y="4322178"/>
            <a:ext cx="10218665" cy="369332"/>
            <a:chOff x="371060" y="1327722"/>
            <a:chExt cx="10218665" cy="369332"/>
          </a:xfrm>
        </p:grpSpPr>
        <p:sp>
          <p:nvSpPr>
            <p:cNvPr id="24" name="TextBox 23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8451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85</Words>
  <Application>Microsoft Office PowerPoint</Application>
  <PresentationFormat>Widescreen</PresentationFormat>
  <Paragraphs>16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Alex B</cp:lastModifiedBy>
  <cp:revision>6</cp:revision>
  <dcterms:created xsi:type="dcterms:W3CDTF">2020-02-26T16:17:25Z</dcterms:created>
  <dcterms:modified xsi:type="dcterms:W3CDTF">2020-02-26T19:06:39Z</dcterms:modified>
</cp:coreProperties>
</file>

<file path=docProps/thumbnail.jpeg>
</file>